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6" d="100"/>
          <a:sy n="96" d="100"/>
        </p:scale>
        <p:origin x="414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381001"/>
            <a:ext cx="3200400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2649070"/>
            <a:ext cx="3200400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Arrastre la imagen al marcador de posición o haga clic en el icono para agregar</a:t>
            </a: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ágenes con títul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2100" y="381001"/>
            <a:ext cx="3314700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2100" y="2649070"/>
            <a:ext cx="3314700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183341"/>
            <a:ext cx="8229600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er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4412" y="1728694"/>
            <a:ext cx="6400800" cy="1362075"/>
          </a:xfrm>
        </p:spPr>
        <p:txBody>
          <a:bodyPr anchor="b" anchorCtr="0"/>
          <a:lstStyle>
            <a:lvl1pPr algn="l">
              <a:defRPr sz="4600" b="0" cap="none" baseline="0">
                <a:solidFill>
                  <a:schemeClr val="tx1"/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4412" y="3106364"/>
            <a:ext cx="5181601" cy="1500187"/>
          </a:xfrm>
        </p:spPr>
        <p:txBody>
          <a:bodyPr anchor="t" anchorCtr="0"/>
          <a:lstStyle>
            <a:lvl1pPr marL="0" indent="0" algn="l">
              <a:spcBef>
                <a:spcPts val="300"/>
              </a:spcBef>
              <a:buNone/>
              <a:defRPr sz="18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charset="2"/>
              <a:buChar char="§"/>
              <a:defRPr sz="1800"/>
            </a:lvl1pPr>
            <a:lvl2pPr marL="685800" indent="-336550">
              <a:buClr>
                <a:schemeClr val="accent6">
                  <a:lumMod val="50000"/>
                </a:schemeClr>
              </a:buClr>
              <a:buFont typeface="Wingdings" charset="2"/>
              <a:buChar char="§"/>
              <a:defRPr sz="1800"/>
            </a:lvl2pPr>
            <a:lvl3pPr marL="1035050" indent="-349250">
              <a:buClr>
                <a:schemeClr val="accent6">
                  <a:lumMod val="50000"/>
                </a:schemeClr>
              </a:buClr>
              <a:buFont typeface="Wingdings" charset="2"/>
              <a:buChar char="§"/>
              <a:defRPr sz="1800"/>
            </a:lvl3pPr>
            <a:lvl4pPr marL="1371600" indent="-336550">
              <a:buClr>
                <a:schemeClr val="accent6">
                  <a:lumMod val="50000"/>
                </a:schemeClr>
              </a:buClr>
              <a:buFont typeface="Wingdings" charset="2"/>
              <a:buChar char="§"/>
              <a:defRPr sz="1800"/>
            </a:lvl4pPr>
            <a:lvl5pPr marL="1720850" indent="-349250">
              <a:buClr>
                <a:schemeClr val="accent6">
                  <a:lumMod val="50000"/>
                </a:schemeClr>
              </a:buClr>
              <a:buFont typeface="Wingdings" charset="2"/>
              <a:buChar char="§"/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 marL="285750" indent="-285750">
              <a:buClr>
                <a:srgbClr val="660066"/>
              </a:buClr>
              <a:buFont typeface="Arial"/>
              <a:buChar char="•"/>
              <a:defRPr sz="1800"/>
            </a:lvl1pPr>
            <a:lvl2pPr marL="635000" indent="-285750">
              <a:buClr>
                <a:srgbClr val="660066"/>
              </a:buClr>
              <a:buFont typeface="Arial"/>
              <a:buChar char="•"/>
              <a:defRPr sz="1800"/>
            </a:lvl2pPr>
            <a:lvl3pPr marL="971550" indent="-285750">
              <a:buClr>
                <a:srgbClr val="660066"/>
              </a:buClr>
              <a:buFont typeface="Arial"/>
              <a:buChar char="•"/>
              <a:defRPr sz="1800"/>
            </a:lvl3pPr>
            <a:lvl4pPr marL="1320800" indent="-285750">
              <a:buClr>
                <a:srgbClr val="660066"/>
              </a:buClr>
              <a:buFont typeface="Arial"/>
              <a:buChar char="•"/>
              <a:defRPr sz="1800"/>
            </a:lvl4pPr>
            <a:lvl5pPr marL="1657350" indent="-285750">
              <a:buClr>
                <a:srgbClr val="660066"/>
              </a:buClr>
              <a:buFont typeface="Arial"/>
              <a:buChar char="•"/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bjetos, superior e inferio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 marL="285750" indent="-285750">
              <a:buClr>
                <a:schemeClr val="accent6">
                  <a:lumMod val="50000"/>
                </a:schemeClr>
              </a:buClr>
              <a:buFont typeface="Arial"/>
              <a:buChar char="•"/>
              <a:defRPr sz="1800"/>
            </a:lvl1pPr>
            <a:lvl2pPr marL="635000" indent="-285750">
              <a:buClr>
                <a:schemeClr val="accent6">
                  <a:lumMod val="50000"/>
                </a:schemeClr>
              </a:buClr>
              <a:buFont typeface="Arial"/>
              <a:buChar char="•"/>
              <a:defRPr sz="1800"/>
            </a:lvl2pPr>
            <a:lvl3pPr marL="971550" indent="-285750">
              <a:buClr>
                <a:schemeClr val="accent6">
                  <a:lumMod val="50000"/>
                </a:schemeClr>
              </a:buClr>
              <a:buFont typeface="Arial"/>
              <a:buChar char="•"/>
              <a:defRPr sz="1800"/>
            </a:lvl3pPr>
            <a:lvl4pPr marL="1320800" indent="-285750">
              <a:buClr>
                <a:schemeClr val="accent6">
                  <a:lumMod val="50000"/>
                </a:schemeClr>
              </a:buClr>
              <a:buFont typeface="Arial"/>
              <a:buChar char="•"/>
              <a:defRPr sz="1800"/>
            </a:lvl4pPr>
            <a:lvl5pPr marL="1657350" indent="-285750">
              <a:buClr>
                <a:schemeClr val="accent6">
                  <a:lumMod val="50000"/>
                </a:schemeClr>
              </a:buClr>
              <a:buFont typeface="Arial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 marL="285750" indent="-285750">
              <a:buClr>
                <a:schemeClr val="accent6">
                  <a:lumMod val="50000"/>
                </a:schemeClr>
              </a:buClr>
              <a:buFont typeface="Arial"/>
              <a:buChar char="•"/>
              <a:defRPr sz="1800"/>
            </a:lvl1pPr>
            <a:lvl2pPr marL="635000" indent="-285750">
              <a:buClr>
                <a:schemeClr val="accent6">
                  <a:lumMod val="50000"/>
                </a:schemeClr>
              </a:buClr>
              <a:buFont typeface="Arial"/>
              <a:buChar char="•"/>
              <a:defRPr sz="1800"/>
            </a:lvl2pPr>
            <a:lvl3pPr marL="971550" indent="-285750">
              <a:buClr>
                <a:schemeClr val="accent6">
                  <a:lumMod val="50000"/>
                </a:schemeClr>
              </a:buClr>
              <a:buFont typeface="Arial"/>
              <a:buChar char="•"/>
              <a:defRPr sz="1800"/>
            </a:lvl3pPr>
            <a:lvl4pPr marL="1320800" indent="-285750">
              <a:buClr>
                <a:schemeClr val="accent6">
                  <a:lumMod val="50000"/>
                </a:schemeClr>
              </a:buClr>
              <a:buFont typeface="Arial"/>
              <a:buChar char="•"/>
              <a:defRPr sz="1800"/>
            </a:lvl4pPr>
            <a:lvl5pPr marL="1657350" indent="-285750">
              <a:buClr>
                <a:schemeClr val="accent6">
                  <a:lumMod val="50000"/>
                </a:schemeClr>
              </a:buClr>
              <a:buFont typeface="Arial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bje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obje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6">
            <a:lumMod val="50000"/>
          </a:schemeClr>
        </a:buClr>
        <a:buSzPct val="90000"/>
        <a:buFont typeface="Wingdings" charset="2"/>
        <a:buChar char="u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6">
            <a:lumMod val="50000"/>
          </a:schemeClr>
        </a:buClr>
        <a:buSzPct val="90000"/>
        <a:buFont typeface="Wingdings" charset="2"/>
        <a:buChar char="u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6">
            <a:lumMod val="50000"/>
          </a:schemeClr>
        </a:buClr>
        <a:buSzPct val="90000"/>
        <a:buFont typeface="Wingdings" charset="2"/>
        <a:buChar char="u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6">
            <a:lumMod val="50000"/>
          </a:schemeClr>
        </a:buClr>
        <a:buSzPct val="90000"/>
        <a:buFont typeface="Wingdings" charset="2"/>
        <a:buChar char="u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6">
            <a:lumMod val="50000"/>
          </a:schemeClr>
        </a:buClr>
        <a:buSzPct val="90000"/>
        <a:buFont typeface="Wingdings" charset="2"/>
        <a:buChar char="u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3400" b="1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Informe de Becas Nacionales e Internacionales</a:t>
            </a:r>
            <a:endParaRPr lang="es-ES" sz="3400" b="1" dirty="0">
              <a:solidFill>
                <a:srgbClr val="FFC000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2200" dirty="0" smtClean="0">
                <a:latin typeface="Calibri" panose="020F0502020204030204" pitchFamily="34" charset="0"/>
              </a:rPr>
              <a:t>Dirección de Relaciones Internacionales</a:t>
            </a:r>
            <a:br>
              <a:rPr lang="es-ES" sz="2200" dirty="0" smtClean="0">
                <a:latin typeface="Calibri" panose="020F0502020204030204" pitchFamily="34" charset="0"/>
              </a:rPr>
            </a:br>
            <a:r>
              <a:rPr lang="es-ES" sz="2200" dirty="0" smtClean="0">
                <a:latin typeface="Calibri" panose="020F0502020204030204" pitchFamily="34" charset="0"/>
              </a:rPr>
              <a:t>Raúl Jiménez, Coordinador</a:t>
            </a:r>
            <a:endParaRPr lang="es-ES" sz="2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541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515425" y="629285"/>
            <a:ext cx="8285480" cy="769009"/>
          </a:xfrm>
          <a:prstGeom prst="rect">
            <a:avLst/>
          </a:prstGeom>
        </p:spPr>
        <p:txBody>
          <a:bodyPr vert="horz" lIns="91440" tIns="0" rIns="91440" bIns="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A" sz="4400" b="1" dirty="0" smtClean="0">
                <a:solidFill>
                  <a:srgbClr val="FFC000"/>
                </a:solidFill>
              </a:rPr>
              <a:t>Titulo de la Diapositiva</a:t>
            </a:r>
            <a:endParaRPr lang="es-PA" sz="4400" b="1" dirty="0">
              <a:solidFill>
                <a:srgbClr val="FFC000"/>
              </a:solidFill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0" y="1689653"/>
            <a:ext cx="8955157" cy="3329608"/>
          </a:xfrm>
          <a:prstGeom prst="rect">
            <a:avLst/>
          </a:prstGeom>
        </p:spPr>
        <p:txBody>
          <a:bodyPr vert="horz" lIns="91440" tIns="0" rIns="91440" bIns="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6">
                  <a:lumMod val="50000"/>
                </a:schemeClr>
              </a:buClr>
              <a:buSzPct val="90000"/>
              <a:buFont typeface="Wingdings" charset="2"/>
              <a:buNone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6">
                  <a:lumMod val="50000"/>
                </a:schemeClr>
              </a:buClr>
              <a:buSzPct val="90000"/>
              <a:buFont typeface="Wingdings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6">
                  <a:lumMod val="50000"/>
                </a:schemeClr>
              </a:buClr>
              <a:buSzPct val="90000"/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6">
                  <a:lumMod val="50000"/>
                </a:schemeClr>
              </a:buClr>
              <a:buSzPct val="90000"/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6">
                  <a:lumMod val="50000"/>
                </a:schemeClr>
              </a:buClr>
              <a:buSzPct val="90000"/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fontAlgn="base">
              <a:buClr>
                <a:schemeClr val="bg1"/>
              </a:buClr>
              <a:buSzPct val="97000"/>
              <a:buFont typeface="Arial" panose="020B0604020202020204" pitchFamily="34" charset="0"/>
              <a:buChar char="•"/>
            </a:pPr>
            <a:r>
              <a:rPr lang="es-PA" sz="4400" dirty="0" err="1" smtClean="0"/>
              <a:t>Lorem</a:t>
            </a:r>
            <a:r>
              <a:rPr lang="es-PA" sz="4400" dirty="0" smtClean="0"/>
              <a:t> </a:t>
            </a:r>
            <a:r>
              <a:rPr lang="es-PA" sz="4400" dirty="0" err="1" smtClean="0"/>
              <a:t>ipsum</a:t>
            </a:r>
            <a:r>
              <a:rPr lang="es-PA" sz="4400" dirty="0" smtClean="0"/>
              <a:t> dolor </a:t>
            </a:r>
            <a:r>
              <a:rPr lang="es-PA" sz="4400" dirty="0" err="1" smtClean="0"/>
              <a:t>sit</a:t>
            </a:r>
            <a:r>
              <a:rPr lang="es-PA" sz="4400" dirty="0" smtClean="0"/>
              <a:t> </a:t>
            </a:r>
            <a:r>
              <a:rPr lang="es-PA" sz="4400" dirty="0" err="1" smtClean="0"/>
              <a:t>amet</a:t>
            </a:r>
            <a:r>
              <a:rPr lang="es-PA" sz="4400" dirty="0" smtClean="0"/>
              <a:t>, </a:t>
            </a:r>
            <a:r>
              <a:rPr lang="es-PA" sz="4400" dirty="0" err="1" smtClean="0"/>
              <a:t>consectetuer</a:t>
            </a:r>
            <a:r>
              <a:rPr lang="es-PA" sz="4400" dirty="0" smtClean="0"/>
              <a:t> </a:t>
            </a:r>
            <a:r>
              <a:rPr lang="es-PA" sz="4400" dirty="0" err="1" smtClean="0"/>
              <a:t>adipiscing</a:t>
            </a:r>
            <a:r>
              <a:rPr lang="es-PA" sz="4400" dirty="0" smtClean="0"/>
              <a:t> </a:t>
            </a:r>
            <a:r>
              <a:rPr lang="es-PA" sz="4400" dirty="0" err="1" smtClean="0"/>
              <a:t>elit</a:t>
            </a:r>
            <a:r>
              <a:rPr lang="es-PA" sz="4400" dirty="0" smtClean="0"/>
              <a:t>. </a:t>
            </a:r>
            <a:r>
              <a:rPr lang="es-PA" sz="4400" dirty="0" err="1" smtClean="0"/>
              <a:t>Phasellus</a:t>
            </a:r>
            <a:r>
              <a:rPr lang="es-PA" sz="4400" dirty="0" smtClean="0"/>
              <a:t> </a:t>
            </a:r>
            <a:r>
              <a:rPr lang="es-PA" sz="4400" dirty="0" err="1" smtClean="0"/>
              <a:t>hendrerit</a:t>
            </a:r>
            <a:r>
              <a:rPr lang="es-PA" sz="4400" dirty="0" smtClean="0"/>
              <a:t>. </a:t>
            </a:r>
            <a:r>
              <a:rPr lang="es-PA" sz="4400" dirty="0" err="1" smtClean="0"/>
              <a:t>Pellentesque</a:t>
            </a:r>
            <a:r>
              <a:rPr lang="es-PA" sz="4400" dirty="0" smtClean="0"/>
              <a:t> </a:t>
            </a:r>
            <a:r>
              <a:rPr lang="es-PA" sz="4400" dirty="0" err="1" smtClean="0"/>
              <a:t>aliquet</a:t>
            </a:r>
            <a:r>
              <a:rPr lang="es-PA" sz="4400" dirty="0" smtClean="0"/>
              <a:t> </a:t>
            </a:r>
            <a:r>
              <a:rPr lang="es-PA" sz="4400" dirty="0" err="1" smtClean="0"/>
              <a:t>nibh</a:t>
            </a:r>
            <a:r>
              <a:rPr lang="es-PA" sz="4400" dirty="0" smtClean="0"/>
              <a:t> </a:t>
            </a:r>
            <a:r>
              <a:rPr lang="es-PA" sz="4400" dirty="0" err="1" smtClean="0"/>
              <a:t>nec</a:t>
            </a:r>
            <a:r>
              <a:rPr lang="es-PA" sz="4400" dirty="0" smtClean="0"/>
              <a:t> urna. In </a:t>
            </a:r>
            <a:r>
              <a:rPr lang="es-PA" sz="4400" dirty="0" err="1" smtClean="0"/>
              <a:t>nisi</a:t>
            </a:r>
            <a:r>
              <a:rPr lang="es-PA" sz="4400" dirty="0" smtClean="0"/>
              <a:t> </a:t>
            </a:r>
            <a:r>
              <a:rPr lang="es-PA" sz="4400" dirty="0" err="1" smtClean="0"/>
              <a:t>neque</a:t>
            </a:r>
            <a:r>
              <a:rPr lang="es-PA" sz="4400" dirty="0" smtClean="0"/>
              <a:t>, </a:t>
            </a:r>
            <a:r>
              <a:rPr lang="es-PA" sz="4400" dirty="0" err="1" smtClean="0"/>
              <a:t>aliquet</a:t>
            </a:r>
            <a:r>
              <a:rPr lang="es-PA" sz="4400" dirty="0" smtClean="0"/>
              <a:t> </a:t>
            </a:r>
            <a:r>
              <a:rPr lang="es-PA" sz="4400" dirty="0" err="1" smtClean="0"/>
              <a:t>vel</a:t>
            </a:r>
            <a:r>
              <a:rPr lang="es-PA" sz="4400" dirty="0" smtClean="0"/>
              <a:t>, </a:t>
            </a:r>
            <a:r>
              <a:rPr lang="es-PA" sz="4400" dirty="0" err="1" smtClean="0"/>
              <a:t>dapibus</a:t>
            </a:r>
            <a:r>
              <a:rPr lang="es-PA" sz="4400" dirty="0" smtClean="0"/>
              <a:t> id, </a:t>
            </a:r>
            <a:r>
              <a:rPr lang="es-PA" sz="4400" dirty="0" err="1" smtClean="0"/>
              <a:t>mattis</a:t>
            </a:r>
            <a:r>
              <a:rPr lang="es-PA" sz="4400" dirty="0" smtClean="0"/>
              <a:t> </a:t>
            </a:r>
            <a:r>
              <a:rPr lang="es-PA" sz="4400" dirty="0" err="1" smtClean="0"/>
              <a:t>vel</a:t>
            </a:r>
            <a:r>
              <a:rPr lang="es-PA" sz="4400" dirty="0" smtClean="0"/>
              <a:t>, </a:t>
            </a:r>
            <a:r>
              <a:rPr lang="es-PA" sz="4400" dirty="0" err="1" smtClean="0"/>
              <a:t>nisi</a:t>
            </a:r>
            <a:r>
              <a:rPr lang="es-PA" sz="4400" dirty="0" smtClean="0"/>
              <a:t>. Sed </a:t>
            </a:r>
            <a:r>
              <a:rPr lang="es-PA" sz="4400" dirty="0" err="1" smtClean="0"/>
              <a:t>pretium</a:t>
            </a:r>
            <a:r>
              <a:rPr lang="es-PA" sz="4400" dirty="0" smtClean="0"/>
              <a:t>, </a:t>
            </a:r>
            <a:r>
              <a:rPr lang="es-PA" sz="4400" dirty="0" err="1" smtClean="0"/>
              <a:t>ligula</a:t>
            </a:r>
            <a:r>
              <a:rPr lang="es-PA" sz="4400" dirty="0" smtClean="0"/>
              <a:t> </a:t>
            </a:r>
            <a:r>
              <a:rPr lang="es-PA" sz="4400" dirty="0" err="1" smtClean="0"/>
              <a:t>sollicitudin</a:t>
            </a:r>
            <a:r>
              <a:rPr lang="es-PA" sz="4400" dirty="0" smtClean="0"/>
              <a:t> </a:t>
            </a:r>
            <a:r>
              <a:rPr lang="es-PA" sz="4400" dirty="0" err="1" smtClean="0"/>
              <a:t>laoreet</a:t>
            </a:r>
            <a:r>
              <a:rPr lang="es-PA" sz="4400" dirty="0" smtClean="0"/>
              <a:t> </a:t>
            </a:r>
            <a:r>
              <a:rPr lang="es-PA" sz="4400" dirty="0" err="1" smtClean="0"/>
              <a:t>viverra</a:t>
            </a:r>
            <a:r>
              <a:rPr lang="es-PA" sz="4400" dirty="0" smtClean="0"/>
              <a:t>, tortor libero </a:t>
            </a:r>
            <a:r>
              <a:rPr lang="es-PA" sz="4400" dirty="0" err="1" smtClean="0"/>
              <a:t>sodales</a:t>
            </a:r>
            <a:r>
              <a:rPr lang="es-PA" sz="4400" dirty="0" smtClean="0"/>
              <a:t> leo, </a:t>
            </a:r>
            <a:r>
              <a:rPr lang="es-PA" sz="4400" dirty="0" err="1" smtClean="0"/>
              <a:t>eget</a:t>
            </a:r>
            <a:r>
              <a:rPr lang="es-PA" sz="4400" dirty="0" smtClean="0"/>
              <a:t> </a:t>
            </a:r>
            <a:r>
              <a:rPr lang="es-PA" sz="4400" dirty="0" err="1" smtClean="0"/>
              <a:t>blandit</a:t>
            </a:r>
            <a:r>
              <a:rPr lang="es-PA" sz="4400" dirty="0" smtClean="0"/>
              <a:t> nunc tortor </a:t>
            </a:r>
            <a:r>
              <a:rPr lang="es-PA" sz="4400" dirty="0" err="1" smtClean="0"/>
              <a:t>eu</a:t>
            </a:r>
            <a:r>
              <a:rPr lang="es-PA" sz="4400" dirty="0" smtClean="0"/>
              <a:t> </a:t>
            </a:r>
            <a:r>
              <a:rPr lang="es-PA" sz="4400" dirty="0" err="1" smtClean="0"/>
              <a:t>nibh</a:t>
            </a:r>
            <a:r>
              <a:rPr lang="es-PA" sz="4400" dirty="0" smtClean="0"/>
              <a:t>. </a:t>
            </a:r>
            <a:r>
              <a:rPr lang="es-PA" sz="4400" dirty="0" err="1" smtClean="0"/>
              <a:t>Nullam</a:t>
            </a:r>
            <a:r>
              <a:rPr lang="es-PA" sz="4400" dirty="0" smtClean="0"/>
              <a:t> </a:t>
            </a:r>
            <a:r>
              <a:rPr lang="es-PA" sz="4400" dirty="0" err="1" smtClean="0"/>
              <a:t>mollis</a:t>
            </a:r>
            <a:r>
              <a:rPr lang="es-PA" sz="4400" dirty="0" smtClean="0"/>
              <a:t>. Ut justo. </a:t>
            </a:r>
            <a:r>
              <a:rPr lang="es-PA" sz="4400" dirty="0" err="1" smtClean="0"/>
              <a:t>Suspendisse</a:t>
            </a:r>
            <a:r>
              <a:rPr lang="es-PA" sz="4400" dirty="0" smtClean="0"/>
              <a:t> </a:t>
            </a:r>
            <a:r>
              <a:rPr lang="es-PA" sz="4400" dirty="0" err="1" smtClean="0"/>
              <a:t>potenti</a:t>
            </a:r>
            <a:r>
              <a:rPr lang="es-PA" sz="4400" dirty="0" smtClean="0"/>
              <a:t>.</a:t>
            </a:r>
            <a:br>
              <a:rPr lang="es-PA" sz="4400" dirty="0" smtClean="0"/>
            </a:br>
            <a:endParaRPr lang="es-PA" sz="4400" dirty="0" smtClean="0"/>
          </a:p>
          <a:p>
            <a:pPr marL="457200" indent="-457200" algn="l" fontAlgn="base">
              <a:buClr>
                <a:schemeClr val="bg1"/>
              </a:buClr>
              <a:buSzPct val="97000"/>
              <a:buFont typeface="Arial" panose="020B0604020202020204" pitchFamily="34" charset="0"/>
              <a:buChar char="•"/>
            </a:pPr>
            <a:r>
              <a:rPr lang="es-PA" sz="4400" dirty="0" smtClean="0"/>
              <a:t>Sed </a:t>
            </a:r>
            <a:r>
              <a:rPr lang="es-PA" sz="4400" dirty="0" err="1" smtClean="0"/>
              <a:t>egestas</a:t>
            </a:r>
            <a:r>
              <a:rPr lang="es-PA" sz="4400" dirty="0" smtClean="0"/>
              <a:t>, ante et </a:t>
            </a:r>
            <a:r>
              <a:rPr lang="es-PA" sz="4400" dirty="0" err="1" smtClean="0"/>
              <a:t>vulputate</a:t>
            </a:r>
            <a:r>
              <a:rPr lang="es-PA" sz="4400" dirty="0" smtClean="0"/>
              <a:t> </a:t>
            </a:r>
            <a:r>
              <a:rPr lang="es-PA" sz="4400" dirty="0" err="1" smtClean="0"/>
              <a:t>volutpat</a:t>
            </a:r>
            <a:r>
              <a:rPr lang="es-PA" sz="4400" dirty="0" smtClean="0"/>
              <a:t>, eros </a:t>
            </a:r>
            <a:r>
              <a:rPr lang="es-PA" sz="4400" dirty="0" err="1" smtClean="0"/>
              <a:t>pede</a:t>
            </a:r>
            <a:r>
              <a:rPr lang="es-PA" sz="4400" dirty="0" smtClean="0"/>
              <a:t> </a:t>
            </a:r>
            <a:r>
              <a:rPr lang="es-PA" sz="4400" dirty="0" err="1" smtClean="0"/>
              <a:t>semper</a:t>
            </a:r>
            <a:r>
              <a:rPr lang="es-PA" sz="4400" dirty="0" smtClean="0"/>
              <a:t> </a:t>
            </a:r>
            <a:r>
              <a:rPr lang="es-PA" sz="4400" dirty="0" err="1" smtClean="0"/>
              <a:t>est</a:t>
            </a:r>
            <a:r>
              <a:rPr lang="es-PA" sz="4400" dirty="0" smtClean="0"/>
              <a:t>, vitae </a:t>
            </a:r>
            <a:r>
              <a:rPr lang="es-PA" sz="4400" dirty="0" err="1" smtClean="0"/>
              <a:t>luctus</a:t>
            </a:r>
            <a:r>
              <a:rPr lang="es-PA" sz="4400" dirty="0" smtClean="0"/>
              <a:t> </a:t>
            </a:r>
            <a:r>
              <a:rPr lang="es-PA" sz="4400" dirty="0" err="1" smtClean="0"/>
              <a:t>metus</a:t>
            </a:r>
            <a:r>
              <a:rPr lang="es-PA" sz="4400" dirty="0" smtClean="0"/>
              <a:t> libero </a:t>
            </a:r>
            <a:r>
              <a:rPr lang="es-PA" sz="4400" dirty="0" err="1" smtClean="0"/>
              <a:t>eu</a:t>
            </a:r>
            <a:r>
              <a:rPr lang="es-PA" sz="4400" dirty="0" smtClean="0"/>
              <a:t> </a:t>
            </a:r>
            <a:r>
              <a:rPr lang="es-PA" sz="4400" dirty="0" err="1" smtClean="0"/>
              <a:t>augue</a:t>
            </a:r>
            <a:r>
              <a:rPr lang="es-PA" sz="4400" dirty="0" smtClean="0"/>
              <a:t>. </a:t>
            </a:r>
            <a:r>
              <a:rPr lang="es-PA" sz="4400" dirty="0" err="1" smtClean="0"/>
              <a:t>Morbi</a:t>
            </a:r>
            <a:r>
              <a:rPr lang="es-PA" sz="4400" dirty="0" smtClean="0"/>
              <a:t> </a:t>
            </a:r>
            <a:r>
              <a:rPr lang="es-PA" sz="4400" dirty="0" err="1" smtClean="0"/>
              <a:t>purus</a:t>
            </a:r>
            <a:r>
              <a:rPr lang="es-PA" sz="4400" dirty="0" smtClean="0"/>
              <a:t> libero, </a:t>
            </a:r>
            <a:r>
              <a:rPr lang="es-PA" sz="4400" dirty="0" err="1" smtClean="0"/>
              <a:t>faucibus</a:t>
            </a:r>
            <a:r>
              <a:rPr lang="es-PA" sz="4400" dirty="0" smtClean="0"/>
              <a:t> </a:t>
            </a:r>
            <a:r>
              <a:rPr lang="es-PA" sz="4400" dirty="0" err="1" smtClean="0"/>
              <a:t>adipiscing</a:t>
            </a:r>
            <a:r>
              <a:rPr lang="es-PA" sz="4400" dirty="0" smtClean="0"/>
              <a:t>, commodo </a:t>
            </a:r>
            <a:r>
              <a:rPr lang="es-PA" sz="4400" dirty="0" err="1" smtClean="0"/>
              <a:t>quis</a:t>
            </a:r>
            <a:r>
              <a:rPr lang="es-PA" sz="4400" dirty="0" smtClean="0"/>
              <a:t>, </a:t>
            </a:r>
            <a:r>
              <a:rPr lang="es-PA" sz="4400" dirty="0" err="1" smtClean="0"/>
              <a:t>gravida</a:t>
            </a:r>
            <a:r>
              <a:rPr lang="es-PA" sz="4400" dirty="0" smtClean="0"/>
              <a:t> id, </a:t>
            </a:r>
            <a:r>
              <a:rPr lang="es-PA" sz="4400" dirty="0" err="1" smtClean="0"/>
              <a:t>est</a:t>
            </a:r>
            <a:r>
              <a:rPr lang="es-PA" sz="4400" dirty="0" smtClean="0"/>
              <a:t>. Sed </a:t>
            </a:r>
            <a:r>
              <a:rPr lang="es-PA" sz="4400" dirty="0" err="1" smtClean="0"/>
              <a:t>lectus</a:t>
            </a:r>
            <a:r>
              <a:rPr lang="es-PA" sz="4400" dirty="0" smtClean="0"/>
              <a:t>. </a:t>
            </a:r>
            <a:r>
              <a:rPr lang="es-PA" sz="4400" dirty="0" err="1" smtClean="0"/>
              <a:t>Praesent</a:t>
            </a:r>
            <a:r>
              <a:rPr lang="es-PA" sz="4400" dirty="0" smtClean="0"/>
              <a:t> </a:t>
            </a:r>
            <a:r>
              <a:rPr lang="es-PA" sz="4400" dirty="0" err="1" smtClean="0"/>
              <a:t>elementum</a:t>
            </a:r>
            <a:r>
              <a:rPr lang="es-PA" sz="4400" dirty="0" smtClean="0"/>
              <a:t> </a:t>
            </a:r>
            <a:r>
              <a:rPr lang="es-PA" sz="4400" dirty="0" err="1" smtClean="0"/>
              <a:t>hendrerit</a:t>
            </a:r>
            <a:r>
              <a:rPr lang="es-PA" sz="4400" dirty="0" smtClean="0"/>
              <a:t> tortor. Sed </a:t>
            </a:r>
            <a:r>
              <a:rPr lang="es-PA" sz="4400" dirty="0" err="1" smtClean="0"/>
              <a:t>semper</a:t>
            </a:r>
            <a:r>
              <a:rPr lang="es-PA" sz="4400" dirty="0" smtClean="0"/>
              <a:t> </a:t>
            </a:r>
            <a:r>
              <a:rPr lang="es-PA" sz="4400" dirty="0" err="1" smtClean="0"/>
              <a:t>lorem</a:t>
            </a:r>
            <a:r>
              <a:rPr lang="es-PA" sz="4400" dirty="0" smtClean="0"/>
              <a:t> at </a:t>
            </a:r>
            <a:r>
              <a:rPr lang="es-PA" sz="4400" dirty="0" err="1" smtClean="0"/>
              <a:t>felis</a:t>
            </a:r>
            <a:r>
              <a:rPr lang="es-PA" sz="4400" dirty="0" smtClean="0"/>
              <a:t>. </a:t>
            </a:r>
            <a:r>
              <a:rPr lang="es-PA" sz="4400" dirty="0" err="1" smtClean="0"/>
              <a:t>Vestibulum</a:t>
            </a:r>
            <a:r>
              <a:rPr lang="es-PA" sz="4400" dirty="0" smtClean="0"/>
              <a:t> </a:t>
            </a:r>
            <a:r>
              <a:rPr lang="es-PA" sz="4400" dirty="0" err="1" smtClean="0"/>
              <a:t>volutpat</a:t>
            </a:r>
            <a:r>
              <a:rPr lang="es-PA" sz="4400" dirty="0" smtClean="0"/>
              <a:t>, </a:t>
            </a:r>
            <a:r>
              <a:rPr lang="es-PA" sz="4400" dirty="0" err="1" smtClean="0"/>
              <a:t>lacus</a:t>
            </a:r>
            <a:r>
              <a:rPr lang="es-PA" sz="4400" dirty="0" smtClean="0"/>
              <a:t> a ultrices </a:t>
            </a:r>
            <a:r>
              <a:rPr lang="es-PA" sz="4400" dirty="0" err="1" smtClean="0"/>
              <a:t>sagittis</a:t>
            </a:r>
            <a:r>
              <a:rPr lang="es-PA" sz="4400" dirty="0" smtClean="0"/>
              <a:t>, mi </a:t>
            </a:r>
            <a:r>
              <a:rPr lang="es-PA" sz="4400" dirty="0" err="1" smtClean="0"/>
              <a:t>neque</a:t>
            </a:r>
            <a:r>
              <a:rPr lang="es-PA" sz="4400" dirty="0" smtClean="0"/>
              <a:t> </a:t>
            </a:r>
            <a:r>
              <a:rPr lang="es-PA" sz="4400" dirty="0" err="1" smtClean="0"/>
              <a:t>euismod</a:t>
            </a:r>
            <a:r>
              <a:rPr lang="es-PA" sz="4400" dirty="0" smtClean="0"/>
              <a:t> </a:t>
            </a:r>
            <a:r>
              <a:rPr lang="es-PA" sz="4400" dirty="0" err="1" smtClean="0"/>
              <a:t>dui</a:t>
            </a:r>
            <a:r>
              <a:rPr lang="es-PA" sz="4400" dirty="0" smtClean="0"/>
              <a:t>, </a:t>
            </a:r>
            <a:r>
              <a:rPr lang="es-PA" sz="4400" dirty="0" err="1" smtClean="0"/>
              <a:t>eu</a:t>
            </a:r>
            <a:r>
              <a:rPr lang="es-PA" sz="4400" dirty="0" smtClean="0"/>
              <a:t> </a:t>
            </a:r>
            <a:r>
              <a:rPr lang="es-PA" sz="4400" dirty="0" err="1" smtClean="0"/>
              <a:t>pulvinar</a:t>
            </a:r>
            <a:r>
              <a:rPr lang="es-PA" sz="4400" dirty="0" smtClean="0"/>
              <a:t> nunc </a:t>
            </a:r>
            <a:r>
              <a:rPr lang="es-PA" sz="4400" dirty="0" err="1" smtClean="0"/>
              <a:t>sapien</a:t>
            </a:r>
            <a:r>
              <a:rPr lang="es-PA" sz="4400" dirty="0" smtClean="0"/>
              <a:t> ornare </a:t>
            </a:r>
            <a:r>
              <a:rPr lang="es-PA" sz="4400" dirty="0" err="1" smtClean="0"/>
              <a:t>nisl</a:t>
            </a:r>
            <a:r>
              <a:rPr lang="es-PA" sz="4400" dirty="0" smtClean="0"/>
              <a:t>. </a:t>
            </a:r>
            <a:r>
              <a:rPr lang="es-PA" sz="4400" dirty="0" err="1" smtClean="0"/>
              <a:t>Phasellus</a:t>
            </a:r>
            <a:r>
              <a:rPr lang="es-PA" sz="4400" dirty="0" smtClean="0"/>
              <a:t> </a:t>
            </a:r>
            <a:r>
              <a:rPr lang="es-PA" sz="4400" dirty="0" err="1" smtClean="0"/>
              <a:t>pede</a:t>
            </a:r>
            <a:r>
              <a:rPr lang="es-PA" sz="4400" dirty="0" smtClean="0"/>
              <a:t> </a:t>
            </a:r>
            <a:r>
              <a:rPr lang="es-PA" sz="4400" dirty="0" err="1" smtClean="0"/>
              <a:t>arcu</a:t>
            </a:r>
            <a:r>
              <a:rPr lang="es-PA" sz="4400" dirty="0" smtClean="0"/>
              <a:t>, </a:t>
            </a:r>
            <a:r>
              <a:rPr lang="es-PA" sz="4400" dirty="0" err="1" smtClean="0"/>
              <a:t>dapibus</a:t>
            </a:r>
            <a:r>
              <a:rPr lang="es-PA" sz="4400" dirty="0" smtClean="0"/>
              <a:t> </a:t>
            </a:r>
            <a:r>
              <a:rPr lang="es-PA" sz="4400" dirty="0" err="1" smtClean="0"/>
              <a:t>eu</a:t>
            </a:r>
            <a:r>
              <a:rPr lang="es-PA" sz="4400" dirty="0" smtClean="0"/>
              <a:t>, </a:t>
            </a:r>
            <a:r>
              <a:rPr lang="es-PA" sz="4400" dirty="0" err="1" smtClean="0"/>
              <a:t>fermentum</a:t>
            </a:r>
            <a:r>
              <a:rPr lang="es-PA" sz="4400" dirty="0" smtClean="0"/>
              <a:t> et, </a:t>
            </a:r>
            <a:r>
              <a:rPr lang="es-PA" sz="4400" dirty="0" err="1" smtClean="0"/>
              <a:t>dapibus</a:t>
            </a:r>
            <a:r>
              <a:rPr lang="es-PA" sz="4400" dirty="0" smtClean="0"/>
              <a:t> sed, urna.</a:t>
            </a:r>
            <a:endParaRPr lang="es-PA" sz="2400" dirty="0"/>
          </a:p>
        </p:txBody>
      </p:sp>
    </p:spTree>
    <p:extLst>
      <p:ext uri="{BB962C8B-B14F-4D97-AF65-F5344CB8AC3E}">
        <p14:creationId xmlns:p14="http://schemas.microsoft.com/office/powerpoint/2010/main" val="6088201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é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Génesis.thmx</Template>
  <TotalTime>57</TotalTime>
  <Words>77</Words>
  <Application>Microsoft Office PowerPoint</Application>
  <PresentationFormat>Presentación en pantalla (4:3)</PresentationFormat>
  <Paragraphs>5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Calisto MT</vt:lpstr>
      <vt:lpstr>Wingdings</vt:lpstr>
      <vt:lpstr>Génesis</vt:lpstr>
      <vt:lpstr>Informe de Becas Nacionales e Internacionales</vt:lpstr>
      <vt:lpstr>Presentación de PowerPoint</vt:lpstr>
    </vt:vector>
  </TitlesOfParts>
  <Company>UTP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Producción Gráfica</dc:creator>
  <cp:lastModifiedBy>Pedro Rebolledo</cp:lastModifiedBy>
  <cp:revision>7</cp:revision>
  <dcterms:created xsi:type="dcterms:W3CDTF">2013-08-23T14:26:15Z</dcterms:created>
  <dcterms:modified xsi:type="dcterms:W3CDTF">2016-01-13T19:20:37Z</dcterms:modified>
</cp:coreProperties>
</file>