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32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3559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3036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7657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623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354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108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332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8832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28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224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342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0240" y="5278120"/>
            <a:ext cx="10952480" cy="502919"/>
          </a:xfrm>
        </p:spPr>
        <p:txBody>
          <a:bodyPr>
            <a:noAutofit/>
          </a:bodyPr>
          <a:lstStyle/>
          <a:p>
            <a:pPr algn="l"/>
            <a:r>
              <a:rPr lang="es-PA" sz="3400" b="1" dirty="0" smtClean="0">
                <a:solidFill>
                  <a:schemeClr val="bg1"/>
                </a:solidFill>
              </a:rPr>
              <a:t>Informe de Becas Nacionales e Internacionales</a:t>
            </a:r>
            <a:endParaRPr lang="es-PA" sz="34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0560" y="6050598"/>
            <a:ext cx="9144000" cy="35020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P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Raúl Jiménez, Coordinador</a:t>
            </a:r>
            <a:endParaRPr lang="es-P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70560" y="4759640"/>
            <a:ext cx="9144000" cy="35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 de Relaciones Internacionales</a:t>
            </a:r>
            <a:endParaRPr lang="es-PA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240" y="324485"/>
            <a:ext cx="1051560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33006F"/>
                </a:solidFill>
              </a:rPr>
              <a:t>Titulo de la Diapositiva</a:t>
            </a:r>
            <a:endParaRPr lang="es-PA" b="1" dirty="0">
              <a:solidFill>
                <a:srgbClr val="33006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520" y="1490345"/>
            <a:ext cx="10515600" cy="3630295"/>
          </a:xfrm>
        </p:spPr>
        <p:txBody>
          <a:bodyPr>
            <a:normAutofit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6</cp:revision>
  <dcterms:created xsi:type="dcterms:W3CDTF">2015-06-19T01:44:01Z</dcterms:created>
  <dcterms:modified xsi:type="dcterms:W3CDTF">2015-06-22T04:27:06Z</dcterms:modified>
</cp:coreProperties>
</file>