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034F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32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559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303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7657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23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35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108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332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28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22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C1E5-6550-4723-8EE3-82C846F05A16}" type="datetimeFigureOut">
              <a:rPr lang="es-PA" smtClean="0"/>
              <a:t>06/21/2015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6115-8EBB-4866-80DA-F0FA8AFF163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34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50240" y="5278120"/>
            <a:ext cx="10952480" cy="502919"/>
          </a:xfrm>
        </p:spPr>
        <p:txBody>
          <a:bodyPr>
            <a:noAutofit/>
          </a:bodyPr>
          <a:lstStyle/>
          <a:p>
            <a:pPr algn="l"/>
            <a:r>
              <a:rPr lang="es-PA" sz="3400" b="1" dirty="0" smtClean="0">
                <a:solidFill>
                  <a:schemeClr val="bg1"/>
                </a:solidFill>
              </a:rPr>
              <a:t>Informe de Becas Nacionales e Internacionales</a:t>
            </a:r>
            <a:endParaRPr lang="es-PA" sz="3400" b="1" dirty="0">
              <a:solidFill>
                <a:schemeClr val="bg1"/>
              </a:solidFill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670560" y="6050598"/>
            <a:ext cx="9144000" cy="35020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P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670560" y="4759640"/>
            <a:ext cx="914400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240" y="324485"/>
            <a:ext cx="1051560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51034F"/>
                </a:solidFill>
              </a:rPr>
              <a:t>Titulo de la Diapositiva</a:t>
            </a:r>
            <a:endParaRPr lang="es-PA" b="1" dirty="0">
              <a:solidFill>
                <a:srgbClr val="51034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520" y="1490345"/>
            <a:ext cx="10515600" cy="3630295"/>
          </a:xfrm>
        </p:spPr>
        <p:txBody>
          <a:bodyPr>
            <a:normAutofit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8</cp:revision>
  <dcterms:created xsi:type="dcterms:W3CDTF">2015-06-19T01:44:01Z</dcterms:created>
  <dcterms:modified xsi:type="dcterms:W3CDTF">2015-06-22T04:26:49Z</dcterms:modified>
</cp:coreProperties>
</file>