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D3A2"/>
    <a:srgbClr val="FFFFFF"/>
    <a:srgbClr val="42048A"/>
    <a:srgbClr val="F1ECFE"/>
    <a:srgbClr val="000000"/>
    <a:srgbClr val="E870A2"/>
    <a:srgbClr val="FADAAC"/>
    <a:srgbClr val="FFED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0648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9408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4985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245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7244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9529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9915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5363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6491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3371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5763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5C20-E630-477E-9480-1D5CD1CF70C6}" type="datetimeFigureOut">
              <a:rPr lang="es-PA" smtClean="0"/>
              <a:t>06/24/2015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0879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4592320" y="5064760"/>
            <a:ext cx="7162800" cy="12039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r"/>
            <a:r>
              <a:rPr lang="es-PA" sz="3000" b="1" dirty="0" smtClean="0">
                <a:solidFill>
                  <a:srgbClr val="E8D3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de Becas Nacionales e Internacionales</a:t>
            </a:r>
            <a:endParaRPr lang="es-PA" sz="3000" b="1" dirty="0">
              <a:solidFill>
                <a:srgbClr val="E8D3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8351520" y="6268720"/>
            <a:ext cx="3342640" cy="325120"/>
          </a:xfrm>
        </p:spPr>
        <p:txBody>
          <a:bodyPr>
            <a:noAutofit/>
          </a:bodyPr>
          <a:lstStyle/>
          <a:p>
            <a:pPr algn="r"/>
            <a:r>
              <a:rPr lang="es-PA" sz="1800" dirty="0" smtClean="0">
                <a:solidFill>
                  <a:srgbClr val="F1ECFE"/>
                </a:solidFill>
              </a:rPr>
              <a:t>Raúl Jiménez, Coordinador</a:t>
            </a:r>
            <a:endParaRPr lang="es-PA" sz="1800" dirty="0">
              <a:solidFill>
                <a:srgbClr val="F1EC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08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1240" y="324485"/>
            <a:ext cx="10515600" cy="975995"/>
          </a:xfrm>
        </p:spPr>
        <p:txBody>
          <a:bodyPr/>
          <a:lstStyle/>
          <a:p>
            <a:r>
              <a:rPr lang="es-PA" b="1" dirty="0" smtClean="0">
                <a:solidFill>
                  <a:srgbClr val="E8D3A2"/>
                </a:solidFill>
              </a:rPr>
              <a:t>Titulo de la Diapositiva</a:t>
            </a:r>
            <a:endParaRPr lang="es-PA" b="1" dirty="0">
              <a:solidFill>
                <a:srgbClr val="E8D3A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8520" y="1835785"/>
            <a:ext cx="10515600" cy="3630295"/>
          </a:xfrm>
        </p:spPr>
        <p:txBody>
          <a:bodyPr>
            <a:normAutofit/>
          </a:bodyPr>
          <a:lstStyle/>
          <a:p>
            <a:pPr fontAlgn="base"/>
            <a:r>
              <a:rPr lang="es-PA" sz="2400" dirty="0" err="1">
                <a:solidFill>
                  <a:srgbClr val="F1ECFE"/>
                </a:solidFill>
              </a:rPr>
              <a:t>Lorem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ipsum</a:t>
            </a:r>
            <a:r>
              <a:rPr lang="es-PA" sz="2400" dirty="0">
                <a:solidFill>
                  <a:srgbClr val="F1ECFE"/>
                </a:solidFill>
              </a:rPr>
              <a:t> dolor </a:t>
            </a:r>
            <a:r>
              <a:rPr lang="es-PA" sz="2400" dirty="0" err="1">
                <a:solidFill>
                  <a:srgbClr val="F1ECFE"/>
                </a:solidFill>
              </a:rPr>
              <a:t>sit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amet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consectetuer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adipiscing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elit</a:t>
            </a:r>
            <a:r>
              <a:rPr lang="es-PA" sz="2400" dirty="0">
                <a:solidFill>
                  <a:srgbClr val="F1ECFE"/>
                </a:solidFill>
              </a:rPr>
              <a:t>. </a:t>
            </a:r>
            <a:r>
              <a:rPr lang="es-PA" sz="2400" dirty="0" err="1">
                <a:solidFill>
                  <a:srgbClr val="F1ECFE"/>
                </a:solidFill>
              </a:rPr>
              <a:t>Phasellus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hendrerit</a:t>
            </a:r>
            <a:r>
              <a:rPr lang="es-PA" sz="2400" dirty="0">
                <a:solidFill>
                  <a:srgbClr val="F1ECFE"/>
                </a:solidFill>
              </a:rPr>
              <a:t>. </a:t>
            </a:r>
            <a:r>
              <a:rPr lang="es-PA" sz="2400" dirty="0" err="1">
                <a:solidFill>
                  <a:srgbClr val="F1ECFE"/>
                </a:solidFill>
              </a:rPr>
              <a:t>Pellentesque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aliquet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nibh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nec</a:t>
            </a:r>
            <a:r>
              <a:rPr lang="es-PA" sz="2400" dirty="0">
                <a:solidFill>
                  <a:srgbClr val="F1ECFE"/>
                </a:solidFill>
              </a:rPr>
              <a:t> urna. In </a:t>
            </a:r>
            <a:r>
              <a:rPr lang="es-PA" sz="2400" dirty="0" err="1">
                <a:solidFill>
                  <a:srgbClr val="F1ECFE"/>
                </a:solidFill>
              </a:rPr>
              <a:t>nisi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neque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aliquet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vel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dapibus</a:t>
            </a:r>
            <a:r>
              <a:rPr lang="es-PA" sz="2400" dirty="0">
                <a:solidFill>
                  <a:srgbClr val="F1ECFE"/>
                </a:solidFill>
              </a:rPr>
              <a:t> id, </a:t>
            </a:r>
            <a:r>
              <a:rPr lang="es-PA" sz="2400" dirty="0" err="1">
                <a:solidFill>
                  <a:srgbClr val="F1ECFE"/>
                </a:solidFill>
              </a:rPr>
              <a:t>mattis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vel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nisi</a:t>
            </a:r>
            <a:r>
              <a:rPr lang="es-PA" sz="2400" dirty="0">
                <a:solidFill>
                  <a:srgbClr val="F1ECFE"/>
                </a:solidFill>
              </a:rPr>
              <a:t>. Sed </a:t>
            </a:r>
            <a:r>
              <a:rPr lang="es-PA" sz="2400" dirty="0" err="1">
                <a:solidFill>
                  <a:srgbClr val="F1ECFE"/>
                </a:solidFill>
              </a:rPr>
              <a:t>pretium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ligula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sollicitudin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laoreet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viverra</a:t>
            </a:r>
            <a:r>
              <a:rPr lang="es-PA" sz="2400" dirty="0">
                <a:solidFill>
                  <a:srgbClr val="F1ECFE"/>
                </a:solidFill>
              </a:rPr>
              <a:t>, tortor libero </a:t>
            </a:r>
            <a:r>
              <a:rPr lang="es-PA" sz="2400" dirty="0" err="1">
                <a:solidFill>
                  <a:srgbClr val="F1ECFE"/>
                </a:solidFill>
              </a:rPr>
              <a:t>sodales</a:t>
            </a:r>
            <a:r>
              <a:rPr lang="es-PA" sz="2400" dirty="0">
                <a:solidFill>
                  <a:srgbClr val="F1ECFE"/>
                </a:solidFill>
              </a:rPr>
              <a:t> leo, </a:t>
            </a:r>
            <a:r>
              <a:rPr lang="es-PA" sz="2400" dirty="0" err="1">
                <a:solidFill>
                  <a:srgbClr val="F1ECFE"/>
                </a:solidFill>
              </a:rPr>
              <a:t>eget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blandit</a:t>
            </a:r>
            <a:r>
              <a:rPr lang="es-PA" sz="2400" dirty="0">
                <a:solidFill>
                  <a:srgbClr val="F1ECFE"/>
                </a:solidFill>
              </a:rPr>
              <a:t> nunc tortor </a:t>
            </a:r>
            <a:r>
              <a:rPr lang="es-PA" sz="2400" dirty="0" err="1">
                <a:solidFill>
                  <a:srgbClr val="F1ECFE"/>
                </a:solidFill>
              </a:rPr>
              <a:t>eu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nibh</a:t>
            </a:r>
            <a:r>
              <a:rPr lang="es-PA" sz="2400" dirty="0">
                <a:solidFill>
                  <a:srgbClr val="F1ECFE"/>
                </a:solidFill>
              </a:rPr>
              <a:t>. </a:t>
            </a:r>
            <a:r>
              <a:rPr lang="es-PA" sz="2400" dirty="0" err="1">
                <a:solidFill>
                  <a:srgbClr val="F1ECFE"/>
                </a:solidFill>
              </a:rPr>
              <a:t>Nullam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mollis</a:t>
            </a:r>
            <a:r>
              <a:rPr lang="es-PA" sz="2400" dirty="0">
                <a:solidFill>
                  <a:srgbClr val="F1ECFE"/>
                </a:solidFill>
              </a:rPr>
              <a:t>. Ut justo. </a:t>
            </a:r>
            <a:r>
              <a:rPr lang="es-PA" sz="2400" dirty="0" err="1">
                <a:solidFill>
                  <a:srgbClr val="F1ECFE"/>
                </a:solidFill>
              </a:rPr>
              <a:t>Suspendisse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potenti</a:t>
            </a:r>
            <a:r>
              <a:rPr lang="es-PA" sz="2400" dirty="0">
                <a:solidFill>
                  <a:srgbClr val="F1ECFE"/>
                </a:solidFill>
              </a:rPr>
              <a:t>.</a:t>
            </a:r>
          </a:p>
          <a:p>
            <a:pPr fontAlgn="base"/>
            <a:r>
              <a:rPr lang="es-PA" sz="2400" dirty="0">
                <a:solidFill>
                  <a:srgbClr val="F1ECFE"/>
                </a:solidFill>
              </a:rPr>
              <a:t>Sed </a:t>
            </a:r>
            <a:r>
              <a:rPr lang="es-PA" sz="2400" dirty="0" err="1">
                <a:solidFill>
                  <a:srgbClr val="F1ECFE"/>
                </a:solidFill>
              </a:rPr>
              <a:t>egestas</a:t>
            </a:r>
            <a:r>
              <a:rPr lang="es-PA" sz="2400" dirty="0">
                <a:solidFill>
                  <a:srgbClr val="F1ECFE"/>
                </a:solidFill>
              </a:rPr>
              <a:t>, ante et </a:t>
            </a:r>
            <a:r>
              <a:rPr lang="es-PA" sz="2400" dirty="0" err="1">
                <a:solidFill>
                  <a:srgbClr val="F1ECFE"/>
                </a:solidFill>
              </a:rPr>
              <a:t>vulputate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volutpat</a:t>
            </a:r>
            <a:r>
              <a:rPr lang="es-PA" sz="2400" dirty="0">
                <a:solidFill>
                  <a:srgbClr val="F1ECFE"/>
                </a:solidFill>
              </a:rPr>
              <a:t>, eros </a:t>
            </a:r>
            <a:r>
              <a:rPr lang="es-PA" sz="2400" dirty="0" err="1">
                <a:solidFill>
                  <a:srgbClr val="F1ECFE"/>
                </a:solidFill>
              </a:rPr>
              <a:t>pede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semper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est</a:t>
            </a:r>
            <a:r>
              <a:rPr lang="es-PA" sz="2400" dirty="0">
                <a:solidFill>
                  <a:srgbClr val="F1ECFE"/>
                </a:solidFill>
              </a:rPr>
              <a:t>, vitae </a:t>
            </a:r>
            <a:r>
              <a:rPr lang="es-PA" sz="2400" dirty="0" err="1">
                <a:solidFill>
                  <a:srgbClr val="F1ECFE"/>
                </a:solidFill>
              </a:rPr>
              <a:t>luctus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metus</a:t>
            </a:r>
            <a:r>
              <a:rPr lang="es-PA" sz="2400" dirty="0">
                <a:solidFill>
                  <a:srgbClr val="F1ECFE"/>
                </a:solidFill>
              </a:rPr>
              <a:t> libero </a:t>
            </a:r>
            <a:r>
              <a:rPr lang="es-PA" sz="2400" dirty="0" err="1">
                <a:solidFill>
                  <a:srgbClr val="F1ECFE"/>
                </a:solidFill>
              </a:rPr>
              <a:t>eu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augue</a:t>
            </a:r>
            <a:r>
              <a:rPr lang="es-PA" sz="2400" dirty="0">
                <a:solidFill>
                  <a:srgbClr val="F1ECFE"/>
                </a:solidFill>
              </a:rPr>
              <a:t>. </a:t>
            </a:r>
            <a:r>
              <a:rPr lang="es-PA" sz="2400" dirty="0" err="1">
                <a:solidFill>
                  <a:srgbClr val="F1ECFE"/>
                </a:solidFill>
              </a:rPr>
              <a:t>Morbi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purus</a:t>
            </a:r>
            <a:r>
              <a:rPr lang="es-PA" sz="2400" dirty="0">
                <a:solidFill>
                  <a:srgbClr val="F1ECFE"/>
                </a:solidFill>
              </a:rPr>
              <a:t> libero, </a:t>
            </a:r>
            <a:r>
              <a:rPr lang="es-PA" sz="2400" dirty="0" err="1">
                <a:solidFill>
                  <a:srgbClr val="F1ECFE"/>
                </a:solidFill>
              </a:rPr>
              <a:t>faucibus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adipiscing</a:t>
            </a:r>
            <a:r>
              <a:rPr lang="es-PA" sz="2400" dirty="0">
                <a:solidFill>
                  <a:srgbClr val="F1ECFE"/>
                </a:solidFill>
              </a:rPr>
              <a:t>, commodo </a:t>
            </a:r>
            <a:r>
              <a:rPr lang="es-PA" sz="2400" dirty="0" err="1">
                <a:solidFill>
                  <a:srgbClr val="F1ECFE"/>
                </a:solidFill>
              </a:rPr>
              <a:t>quis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gravida</a:t>
            </a:r>
            <a:r>
              <a:rPr lang="es-PA" sz="2400" dirty="0">
                <a:solidFill>
                  <a:srgbClr val="F1ECFE"/>
                </a:solidFill>
              </a:rPr>
              <a:t> id, </a:t>
            </a:r>
            <a:r>
              <a:rPr lang="es-PA" sz="2400" dirty="0" err="1">
                <a:solidFill>
                  <a:srgbClr val="F1ECFE"/>
                </a:solidFill>
              </a:rPr>
              <a:t>est</a:t>
            </a:r>
            <a:r>
              <a:rPr lang="es-PA" sz="2400" dirty="0">
                <a:solidFill>
                  <a:srgbClr val="F1ECFE"/>
                </a:solidFill>
              </a:rPr>
              <a:t>. Sed </a:t>
            </a:r>
            <a:r>
              <a:rPr lang="es-PA" sz="2400" dirty="0" err="1">
                <a:solidFill>
                  <a:srgbClr val="F1ECFE"/>
                </a:solidFill>
              </a:rPr>
              <a:t>lectus</a:t>
            </a:r>
            <a:r>
              <a:rPr lang="es-PA" sz="2400" dirty="0">
                <a:solidFill>
                  <a:srgbClr val="F1ECFE"/>
                </a:solidFill>
              </a:rPr>
              <a:t>. </a:t>
            </a:r>
            <a:r>
              <a:rPr lang="es-PA" sz="2400" dirty="0" err="1">
                <a:solidFill>
                  <a:srgbClr val="F1ECFE"/>
                </a:solidFill>
              </a:rPr>
              <a:t>Praesent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elementum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hendrerit</a:t>
            </a:r>
            <a:r>
              <a:rPr lang="es-PA" sz="2400" dirty="0">
                <a:solidFill>
                  <a:srgbClr val="F1ECFE"/>
                </a:solidFill>
              </a:rPr>
              <a:t> tortor. Sed </a:t>
            </a:r>
            <a:r>
              <a:rPr lang="es-PA" sz="2400" dirty="0" err="1">
                <a:solidFill>
                  <a:srgbClr val="F1ECFE"/>
                </a:solidFill>
              </a:rPr>
              <a:t>semper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lorem</a:t>
            </a:r>
            <a:r>
              <a:rPr lang="es-PA" sz="2400" dirty="0">
                <a:solidFill>
                  <a:srgbClr val="F1ECFE"/>
                </a:solidFill>
              </a:rPr>
              <a:t> at </a:t>
            </a:r>
            <a:r>
              <a:rPr lang="es-PA" sz="2400" dirty="0" err="1">
                <a:solidFill>
                  <a:srgbClr val="F1ECFE"/>
                </a:solidFill>
              </a:rPr>
              <a:t>felis</a:t>
            </a:r>
            <a:r>
              <a:rPr lang="es-PA" sz="2400" dirty="0">
                <a:solidFill>
                  <a:srgbClr val="F1ECFE"/>
                </a:solidFill>
              </a:rPr>
              <a:t>. </a:t>
            </a:r>
            <a:r>
              <a:rPr lang="es-PA" sz="2400" dirty="0" err="1">
                <a:solidFill>
                  <a:srgbClr val="F1ECFE"/>
                </a:solidFill>
              </a:rPr>
              <a:t>Vestibulum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volutpat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lacus</a:t>
            </a:r>
            <a:r>
              <a:rPr lang="es-PA" sz="2400" dirty="0">
                <a:solidFill>
                  <a:srgbClr val="F1ECFE"/>
                </a:solidFill>
              </a:rPr>
              <a:t> a ultrices </a:t>
            </a:r>
            <a:r>
              <a:rPr lang="es-PA" sz="2400" dirty="0" err="1">
                <a:solidFill>
                  <a:srgbClr val="F1ECFE"/>
                </a:solidFill>
              </a:rPr>
              <a:t>sagittis</a:t>
            </a:r>
            <a:r>
              <a:rPr lang="es-PA" sz="2400" dirty="0">
                <a:solidFill>
                  <a:srgbClr val="F1ECFE"/>
                </a:solidFill>
              </a:rPr>
              <a:t>, mi </a:t>
            </a:r>
            <a:r>
              <a:rPr lang="es-PA" sz="2400" dirty="0" err="1">
                <a:solidFill>
                  <a:srgbClr val="F1ECFE"/>
                </a:solidFill>
              </a:rPr>
              <a:t>neque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euismod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dui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eu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pulvinar</a:t>
            </a:r>
            <a:r>
              <a:rPr lang="es-PA" sz="2400" dirty="0">
                <a:solidFill>
                  <a:srgbClr val="F1ECFE"/>
                </a:solidFill>
              </a:rPr>
              <a:t> nunc </a:t>
            </a:r>
            <a:r>
              <a:rPr lang="es-PA" sz="2400" dirty="0" err="1">
                <a:solidFill>
                  <a:srgbClr val="F1ECFE"/>
                </a:solidFill>
              </a:rPr>
              <a:t>sapien</a:t>
            </a:r>
            <a:r>
              <a:rPr lang="es-PA" sz="2400" dirty="0">
                <a:solidFill>
                  <a:srgbClr val="F1ECFE"/>
                </a:solidFill>
              </a:rPr>
              <a:t> ornare </a:t>
            </a:r>
            <a:r>
              <a:rPr lang="es-PA" sz="2400" dirty="0" err="1">
                <a:solidFill>
                  <a:srgbClr val="F1ECFE"/>
                </a:solidFill>
              </a:rPr>
              <a:t>nisl</a:t>
            </a:r>
            <a:r>
              <a:rPr lang="es-PA" sz="2400" dirty="0">
                <a:solidFill>
                  <a:srgbClr val="F1ECFE"/>
                </a:solidFill>
              </a:rPr>
              <a:t>. </a:t>
            </a:r>
            <a:r>
              <a:rPr lang="es-PA" sz="2400" dirty="0" err="1">
                <a:solidFill>
                  <a:srgbClr val="F1ECFE"/>
                </a:solidFill>
              </a:rPr>
              <a:t>Phasellus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pede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arcu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dapibus</a:t>
            </a:r>
            <a:r>
              <a:rPr lang="es-PA" sz="2400" dirty="0">
                <a:solidFill>
                  <a:srgbClr val="F1ECFE"/>
                </a:solidFill>
              </a:rPr>
              <a:t> </a:t>
            </a:r>
            <a:r>
              <a:rPr lang="es-PA" sz="2400" dirty="0" err="1">
                <a:solidFill>
                  <a:srgbClr val="F1ECFE"/>
                </a:solidFill>
              </a:rPr>
              <a:t>eu</a:t>
            </a:r>
            <a:r>
              <a:rPr lang="es-PA" sz="2400" dirty="0">
                <a:solidFill>
                  <a:srgbClr val="F1ECFE"/>
                </a:solidFill>
              </a:rPr>
              <a:t>, </a:t>
            </a:r>
            <a:r>
              <a:rPr lang="es-PA" sz="2400" dirty="0" err="1">
                <a:solidFill>
                  <a:srgbClr val="F1ECFE"/>
                </a:solidFill>
              </a:rPr>
              <a:t>fermentum</a:t>
            </a:r>
            <a:r>
              <a:rPr lang="es-PA" sz="2400" dirty="0">
                <a:solidFill>
                  <a:srgbClr val="F1ECFE"/>
                </a:solidFill>
              </a:rPr>
              <a:t> et, </a:t>
            </a:r>
            <a:r>
              <a:rPr lang="es-PA" sz="2400" dirty="0" err="1">
                <a:solidFill>
                  <a:srgbClr val="F1ECFE"/>
                </a:solidFill>
              </a:rPr>
              <a:t>dapibus</a:t>
            </a:r>
            <a:r>
              <a:rPr lang="es-PA" sz="2400" dirty="0">
                <a:solidFill>
                  <a:srgbClr val="F1ECFE"/>
                </a:solidFill>
              </a:rPr>
              <a:t> sed, urna.</a:t>
            </a:r>
          </a:p>
          <a:p>
            <a:pPr marL="0" indent="0">
              <a:buNone/>
            </a:pPr>
            <a:endParaRPr lang="es-PA" sz="2400" dirty="0">
              <a:solidFill>
                <a:srgbClr val="F1ECFE"/>
              </a:solidFill>
            </a:endParaRPr>
          </a:p>
        </p:txBody>
      </p:sp>
      <p:sp>
        <p:nvSpPr>
          <p:cNvPr id="4" name="Paralelogramo 3"/>
          <p:cNvSpPr/>
          <p:nvPr/>
        </p:nvSpPr>
        <p:spPr>
          <a:xfrm>
            <a:off x="1178560" y="1097280"/>
            <a:ext cx="6187440" cy="81280"/>
          </a:xfrm>
          <a:prstGeom prst="parallelogram">
            <a:avLst/>
          </a:prstGeom>
          <a:solidFill>
            <a:srgbClr val="FFFFFF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673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1240" y="324485"/>
            <a:ext cx="10515600" cy="975995"/>
          </a:xfrm>
        </p:spPr>
        <p:txBody>
          <a:bodyPr/>
          <a:lstStyle/>
          <a:p>
            <a:r>
              <a:rPr lang="es-PA" b="1" dirty="0" smtClean="0">
                <a:solidFill>
                  <a:srgbClr val="42048A"/>
                </a:solidFill>
              </a:rPr>
              <a:t>Titulo de la Diapositiva</a:t>
            </a:r>
            <a:endParaRPr lang="es-PA" b="1" dirty="0">
              <a:solidFill>
                <a:srgbClr val="42048A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8520" y="1693545"/>
            <a:ext cx="10515600" cy="3630295"/>
          </a:xfrm>
        </p:spPr>
        <p:txBody>
          <a:bodyPr>
            <a:normAutofit/>
          </a:bodyPr>
          <a:lstStyle/>
          <a:p>
            <a:pPr fontAlgn="base"/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urna. In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pretium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ligula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sollicitudin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laoreet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viverra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tortor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sodales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blandit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tortor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Ut justo.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Suspendisse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potenti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/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ante et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vulputate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eros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vitae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purus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faucibus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commodo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gravida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Praesent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tortor.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lacus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ultrices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mi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pulvinar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sapien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ornare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arcu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fermentum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sed, urna.</a:t>
            </a:r>
          </a:p>
          <a:p>
            <a:pPr marL="0" indent="0">
              <a:buNone/>
            </a:pPr>
            <a:endParaRPr lang="es-P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aralelogramo 3"/>
          <p:cNvSpPr/>
          <p:nvPr/>
        </p:nvSpPr>
        <p:spPr>
          <a:xfrm>
            <a:off x="1178560" y="1097280"/>
            <a:ext cx="6187440" cy="81280"/>
          </a:xfrm>
          <a:prstGeom prst="parallelogram">
            <a:avLst/>
          </a:prstGeom>
          <a:solidFill>
            <a:srgbClr val="E8D3A2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620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312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Informe de Becas Nacionales e Internacionales</vt:lpstr>
      <vt:lpstr>Titulo de la Diapositiva</vt:lpstr>
      <vt:lpstr>Titulo de la Diapositiva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Becas Nacionales e Internacionales</dc:title>
  <dc:creator>ciditic</dc:creator>
  <cp:lastModifiedBy>ciditic</cp:lastModifiedBy>
  <cp:revision>14</cp:revision>
  <dcterms:created xsi:type="dcterms:W3CDTF">2015-06-19T02:47:23Z</dcterms:created>
  <dcterms:modified xsi:type="dcterms:W3CDTF">2015-06-25T02:20:42Z</dcterms:modified>
</cp:coreProperties>
</file>