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ECFE"/>
    <a:srgbClr val="51034F"/>
    <a:srgbClr val="E8D3A2"/>
    <a:srgbClr val="FFFFFF"/>
    <a:srgbClr val="42048A"/>
    <a:srgbClr val="000000"/>
    <a:srgbClr val="E870A2"/>
    <a:srgbClr val="FADAAC"/>
    <a:srgbClr val="FFED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06488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9408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49854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92457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7244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895296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9915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85363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6491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93371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757631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0879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3200" y="3500120"/>
            <a:ext cx="3784600" cy="1203960"/>
          </a:xfrm>
        </p:spPr>
        <p:txBody>
          <a:bodyPr>
            <a:noAutofit/>
          </a:bodyPr>
          <a:lstStyle/>
          <a:p>
            <a:pPr algn="l"/>
            <a:r>
              <a:rPr lang="es-PA" sz="3200" b="1" dirty="0" smtClean="0">
                <a:solidFill>
                  <a:srgbClr val="E8D3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 de Becas Nacionales e Internacionales</a:t>
            </a:r>
            <a:endParaRPr lang="es-PA" sz="3200" b="1" dirty="0">
              <a:solidFill>
                <a:srgbClr val="E8D3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8600" y="4747260"/>
            <a:ext cx="3342640" cy="325120"/>
          </a:xfrm>
        </p:spPr>
        <p:txBody>
          <a:bodyPr>
            <a:noAutofit/>
          </a:bodyPr>
          <a:lstStyle/>
          <a:p>
            <a:pPr algn="l"/>
            <a:r>
              <a:rPr lang="es-PA" sz="1400" dirty="0" smtClean="0">
                <a:solidFill>
                  <a:srgbClr val="F1ECFE"/>
                </a:solidFill>
              </a:rPr>
              <a:t>Raúl Jiménez, Coordinador</a:t>
            </a:r>
            <a:endParaRPr lang="es-PA" sz="1400" dirty="0">
              <a:solidFill>
                <a:srgbClr val="F1ECFE"/>
              </a:solidFill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03200" y="2964498"/>
            <a:ext cx="3881120" cy="35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PA" sz="1800" dirty="0" smtClean="0">
                <a:solidFill>
                  <a:srgbClr val="F1ECFE"/>
                </a:solidFill>
              </a:rPr>
              <a:t>Dirección de Relaciones Internacionales</a:t>
            </a:r>
            <a:endParaRPr lang="es-PA" sz="1800" dirty="0">
              <a:solidFill>
                <a:srgbClr val="F1EC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08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18360" y="334645"/>
            <a:ext cx="9585960" cy="975995"/>
          </a:xfrm>
        </p:spPr>
        <p:txBody>
          <a:bodyPr/>
          <a:lstStyle/>
          <a:p>
            <a:r>
              <a:rPr lang="es-PA" b="1" dirty="0" smtClean="0">
                <a:solidFill>
                  <a:srgbClr val="51034F"/>
                </a:solidFill>
              </a:rPr>
              <a:t>Titulo de la Diapositiva</a:t>
            </a:r>
            <a:endParaRPr lang="es-PA" b="1" dirty="0">
              <a:solidFill>
                <a:srgbClr val="51034F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60600" y="1703705"/>
            <a:ext cx="9565640" cy="3630295"/>
          </a:xfrm>
        </p:spPr>
        <p:txBody>
          <a:bodyPr>
            <a:normAutofit lnSpcReduction="10000"/>
          </a:bodyPr>
          <a:lstStyle/>
          <a:p>
            <a:pPr fontAlgn="base"/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consectetuer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Phasellus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hendrerit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Pellentesque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nibh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nec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urna. In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id,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mattis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pretium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ligula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sollicitudin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laoreet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viverra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tortor libero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sodales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leo,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blandit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nunc tortor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nibh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Nullam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mollis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Ut justo.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Suspendisse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potenti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base"/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ante et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vulputate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volutpat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eros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semper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vitae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luctus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libero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Morbi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purus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libero,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faucibus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commodo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quis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gravida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id,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lectus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Praesent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elementum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hendrerit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tortor. 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semper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at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felis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Vestibulum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volutpat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lacus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ultrices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sagittis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mi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pulvinar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nunc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sapien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ornare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Phasellus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arcu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fermentum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et,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sed, urna.</a:t>
            </a:r>
          </a:p>
          <a:p>
            <a:pPr marL="0" indent="0">
              <a:buNone/>
            </a:pPr>
            <a:endParaRPr lang="es-PA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03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165</Words>
  <Application>Microsoft Office PowerPoint</Application>
  <PresentationFormat>Panorámica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Informe de Becas Nacionales e Internacionales</vt:lpstr>
      <vt:lpstr>Titulo de la Diapositiva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Becas Nacionales e Internacionales</dc:title>
  <dc:creator>ciditic</dc:creator>
  <cp:lastModifiedBy>ciditic</cp:lastModifiedBy>
  <cp:revision>10</cp:revision>
  <dcterms:created xsi:type="dcterms:W3CDTF">2015-06-19T02:47:23Z</dcterms:created>
  <dcterms:modified xsi:type="dcterms:W3CDTF">2015-09-17T04:31:40Z</dcterms:modified>
</cp:coreProperties>
</file>