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034F"/>
    <a:srgbClr val="E8D3A2"/>
    <a:srgbClr val="FFFFFF"/>
    <a:srgbClr val="42048A"/>
    <a:srgbClr val="F1ECFE"/>
    <a:srgbClr val="000000"/>
    <a:srgbClr val="E870A2"/>
    <a:srgbClr val="FADAAC"/>
    <a:srgbClr val="FFE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0648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9408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4985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245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7244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9529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9915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5363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6491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3371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5763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0879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7680" y="4089400"/>
            <a:ext cx="4470400" cy="1203960"/>
          </a:xfrm>
        </p:spPr>
        <p:txBody>
          <a:bodyPr>
            <a:noAutofit/>
          </a:bodyPr>
          <a:lstStyle/>
          <a:p>
            <a:pPr algn="l"/>
            <a:r>
              <a:rPr lang="es-PA" sz="3500" b="1" dirty="0" smtClean="0">
                <a:solidFill>
                  <a:srgbClr val="5103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de Becas Nacionales e Internacionales</a:t>
            </a:r>
            <a:endParaRPr lang="es-PA" sz="3500" b="1" dirty="0">
              <a:solidFill>
                <a:srgbClr val="5103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2920" y="5364480"/>
            <a:ext cx="3342640" cy="325120"/>
          </a:xfrm>
        </p:spPr>
        <p:txBody>
          <a:bodyPr>
            <a:noAutofit/>
          </a:bodyPr>
          <a:lstStyle/>
          <a:p>
            <a:pPr algn="l"/>
            <a:r>
              <a:rPr lang="es-PA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Raúl Jiménez, Coordinador</a:t>
            </a:r>
            <a:endParaRPr lang="es-PA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840" y="3411538"/>
            <a:ext cx="4907280" cy="35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PA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 de Relaciones Internacionales</a:t>
            </a:r>
            <a:endParaRPr lang="es-PA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8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5720" y="710565"/>
            <a:ext cx="917956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51034F"/>
                </a:solidFill>
              </a:rPr>
              <a:t>Titulo de la Diapositiva</a:t>
            </a:r>
            <a:endParaRPr lang="es-PA" b="1" dirty="0">
              <a:solidFill>
                <a:srgbClr val="51034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13000" y="2079625"/>
            <a:ext cx="9199880" cy="3630295"/>
          </a:xfrm>
        </p:spPr>
        <p:txBody>
          <a:bodyPr>
            <a:normAutofit fontScale="92500"/>
          </a:bodyPr>
          <a:lstStyle/>
          <a:p>
            <a:pPr fontAlgn="base"/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In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pretium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sollicitudin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tortor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sodales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blandit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tortor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justo.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ante et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vulputate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eros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vitae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purus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faucibus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commodo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Praesent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tortor.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ultrices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pulvinar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ornare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165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Informe de Becas Nacionales e Internacionales</vt:lpstr>
      <vt:lpstr>Titulo de la Diapositiva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Becas Nacionales e Internacionales</dc:title>
  <dc:creator>ciditic</dc:creator>
  <cp:lastModifiedBy>ciditic</cp:lastModifiedBy>
  <cp:revision>13</cp:revision>
  <dcterms:created xsi:type="dcterms:W3CDTF">2015-06-19T02:47:23Z</dcterms:created>
  <dcterms:modified xsi:type="dcterms:W3CDTF">2015-09-17T04:04:31Z</dcterms:modified>
</cp:coreProperties>
</file>