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3A2"/>
    <a:srgbClr val="620C64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55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303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65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23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35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108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32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3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28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22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342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1520" y="5278120"/>
            <a:ext cx="10952480" cy="502919"/>
          </a:xfrm>
        </p:spPr>
        <p:txBody>
          <a:bodyPr>
            <a:noAutofit/>
          </a:bodyPr>
          <a:lstStyle/>
          <a:p>
            <a:r>
              <a:rPr lang="es-PA" sz="3600" b="1" dirty="0" smtClean="0">
                <a:solidFill>
                  <a:srgbClr val="E8D3A2"/>
                </a:solidFill>
              </a:rPr>
              <a:t>Informe de Becas Nacionales e Internacionales</a:t>
            </a:r>
            <a:endParaRPr lang="es-PA" sz="3600" b="1" dirty="0">
              <a:solidFill>
                <a:srgbClr val="E8D3A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4320" y="5695317"/>
            <a:ext cx="9144000" cy="350202"/>
          </a:xfrm>
        </p:spPr>
        <p:txBody>
          <a:bodyPr>
            <a:noAutofit/>
          </a:bodyPr>
          <a:lstStyle/>
          <a:p>
            <a:r>
              <a:rPr lang="es-PA" sz="2000" dirty="0" smtClean="0">
                <a:solidFill>
                  <a:schemeClr val="bg1"/>
                </a:solidFill>
              </a:rPr>
              <a:t>Raúl Jiménez, Coordinador</a:t>
            </a:r>
            <a:endParaRPr lang="es-PA" sz="2000" dirty="0">
              <a:solidFill>
                <a:schemeClr val="bg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15440" y="4810440"/>
            <a:ext cx="914400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sz="2000" dirty="0" smtClean="0">
                <a:solidFill>
                  <a:schemeClr val="bg1"/>
                </a:solidFill>
              </a:rPr>
              <a:t>Dirección de Relaciones Internacionales</a:t>
            </a:r>
            <a:endParaRPr lang="es-P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41592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620C64"/>
                </a:solidFill>
              </a:rPr>
              <a:t>Titulo de la Diapositiva</a:t>
            </a:r>
            <a:endParaRPr lang="es-PA" b="1" dirty="0">
              <a:solidFill>
                <a:srgbClr val="620C6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58178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9</cp:revision>
  <dcterms:created xsi:type="dcterms:W3CDTF">2015-06-19T01:44:01Z</dcterms:created>
  <dcterms:modified xsi:type="dcterms:W3CDTF">2015-06-22T03:35:17Z</dcterms:modified>
</cp:coreProperties>
</file>