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0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3266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3559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3036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57657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6231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73548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61082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3328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88322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82838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5224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2342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1520" y="5278120"/>
            <a:ext cx="10952480" cy="502919"/>
          </a:xfrm>
        </p:spPr>
        <p:txBody>
          <a:bodyPr>
            <a:noAutofit/>
          </a:bodyPr>
          <a:lstStyle/>
          <a:p>
            <a:r>
              <a:rPr lang="es-PA" sz="3600" b="1" dirty="0" smtClean="0">
                <a:solidFill>
                  <a:srgbClr val="7030A0"/>
                </a:solidFill>
              </a:rPr>
              <a:t>Informe de Becas Nacionales e Internacionales</a:t>
            </a:r>
            <a:endParaRPr lang="es-PA" sz="3600" b="1" dirty="0">
              <a:solidFill>
                <a:srgbClr val="7030A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4320" y="5695317"/>
            <a:ext cx="9144000" cy="350202"/>
          </a:xfrm>
        </p:spPr>
        <p:txBody>
          <a:bodyPr>
            <a:noAutofit/>
          </a:bodyPr>
          <a:lstStyle/>
          <a:p>
            <a:r>
              <a:rPr lang="es-PA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Raúl Jiménez, Coordinador</a:t>
            </a:r>
            <a:endParaRPr lang="es-PA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615440" y="4810440"/>
            <a:ext cx="9144000" cy="35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A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Dirección de Relaciones Internacionales</a:t>
            </a:r>
            <a:endParaRPr lang="es-PA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33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1240" y="415925"/>
            <a:ext cx="10515600" cy="975995"/>
          </a:xfrm>
        </p:spPr>
        <p:txBody>
          <a:bodyPr/>
          <a:lstStyle/>
          <a:p>
            <a:r>
              <a:rPr lang="es-PA" b="1" dirty="0" smtClean="0">
                <a:solidFill>
                  <a:srgbClr val="33006F"/>
                </a:solidFill>
              </a:rPr>
              <a:t>Titulo de la Diapositiva</a:t>
            </a:r>
            <a:endParaRPr lang="es-PA" b="1" dirty="0">
              <a:solidFill>
                <a:srgbClr val="33006F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8520" y="1581785"/>
            <a:ext cx="10515600" cy="3630295"/>
          </a:xfrm>
        </p:spPr>
        <p:txBody>
          <a:bodyPr>
            <a:normAutofit/>
          </a:bodyPr>
          <a:lstStyle/>
          <a:p>
            <a:pPr fontAlgn="base"/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Phasellus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hendrerit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Pellentesque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nibh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nec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urna. In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id,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mattis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pretium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ligula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sollicitudin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laoreet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viverra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tortor libero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sodales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leo,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blandit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nunc tortor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nibh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Nullam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mollis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Ut justo.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Suspendisse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potenti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base"/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ante et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vulputate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volutpat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eros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semper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vitae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luctus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libero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Morbi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purus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libero,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faucibus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commodo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gravida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id,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lectus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Praesent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elementum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hendrerit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tortor.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semper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at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felis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Vestibulum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volutpat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lacus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ultrices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sagittis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mi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pulvinar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nunc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sapien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ornare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Phasellus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arcu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fermentum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sed, urna.</a:t>
            </a:r>
          </a:p>
          <a:p>
            <a:pPr marL="0" indent="0">
              <a:buNone/>
            </a:pPr>
            <a:endParaRPr lang="es-PA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20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165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Informe de Becas Nacionales e Internacionales</vt:lpstr>
      <vt:lpstr>Titulo de la Diapositiva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Becas Nacionales e Internacionales</dc:title>
  <dc:creator>ciditic</dc:creator>
  <cp:lastModifiedBy>ciditic</cp:lastModifiedBy>
  <cp:revision>8</cp:revision>
  <dcterms:created xsi:type="dcterms:W3CDTF">2015-06-19T01:44:01Z</dcterms:created>
  <dcterms:modified xsi:type="dcterms:W3CDTF">2015-06-22T03:32:57Z</dcterms:modified>
</cp:coreProperties>
</file>