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CFE"/>
    <a:srgbClr val="51034F"/>
    <a:srgbClr val="E8D3A2"/>
    <a:srgbClr val="FFFFFF"/>
    <a:srgbClr val="42048A"/>
    <a:srgbClr val="000000"/>
    <a:srgbClr val="E870A2"/>
    <a:srgbClr val="FADAAC"/>
    <a:srgbClr val="FFE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648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40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985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4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24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952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9915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536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491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37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7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087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3200" y="3500120"/>
            <a:ext cx="3784600" cy="1203960"/>
          </a:xfrm>
        </p:spPr>
        <p:txBody>
          <a:bodyPr>
            <a:noAutofit/>
          </a:bodyPr>
          <a:lstStyle/>
          <a:p>
            <a:pPr algn="l"/>
            <a:r>
              <a:rPr lang="es-PA" sz="3200" b="1" dirty="0" smtClean="0">
                <a:solidFill>
                  <a:srgbClr val="E8D3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Becas Nacionales e Internacionales</a:t>
            </a:r>
            <a:endParaRPr lang="es-PA" sz="3200" b="1" dirty="0">
              <a:solidFill>
                <a:srgbClr val="E8D3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" y="4747260"/>
            <a:ext cx="3342640" cy="325120"/>
          </a:xfrm>
        </p:spPr>
        <p:txBody>
          <a:bodyPr>
            <a:noAutofit/>
          </a:bodyPr>
          <a:lstStyle/>
          <a:p>
            <a:pPr algn="l"/>
            <a:r>
              <a:rPr lang="es-PA" sz="1400" dirty="0" smtClean="0">
                <a:solidFill>
                  <a:srgbClr val="F1ECFE"/>
                </a:solidFill>
              </a:rPr>
              <a:t>Raúl Jiménez, Coordinador</a:t>
            </a:r>
            <a:endParaRPr lang="es-PA" sz="1400" dirty="0">
              <a:solidFill>
                <a:srgbClr val="F1ECFE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03200" y="2964498"/>
            <a:ext cx="388112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1800" dirty="0" smtClean="0">
                <a:solidFill>
                  <a:srgbClr val="F1ECFE"/>
                </a:solidFill>
              </a:rPr>
              <a:t>Dirección de Relaciones Internacionales</a:t>
            </a:r>
            <a:endParaRPr lang="es-PA" sz="1800" dirty="0">
              <a:solidFill>
                <a:srgbClr val="F1EC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8360" y="334645"/>
            <a:ext cx="958596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51034F"/>
                </a:solidFill>
              </a:rPr>
              <a:t>Titulo de la Diapositiva</a:t>
            </a:r>
            <a:endParaRPr lang="es-PA" b="1" dirty="0">
              <a:solidFill>
                <a:srgbClr val="51034F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60600" y="1703705"/>
            <a:ext cx="9565640" cy="363029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Informe de Becas Nacionales e Internacionales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11</cp:revision>
  <dcterms:created xsi:type="dcterms:W3CDTF">2015-06-19T02:47:23Z</dcterms:created>
  <dcterms:modified xsi:type="dcterms:W3CDTF">2015-09-17T04:31:30Z</dcterms:modified>
</cp:coreProperties>
</file>