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12192000" cy="6858000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1034F"/>
    <a:srgbClr val="E8D3A2"/>
    <a:srgbClr val="FFFFFF"/>
    <a:srgbClr val="42048A"/>
    <a:srgbClr val="F1ECFE"/>
    <a:srgbClr val="000000"/>
    <a:srgbClr val="E870A2"/>
    <a:srgbClr val="FADAAC"/>
    <a:srgbClr val="FFED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4" d="100"/>
          <a:sy n="94" d="100"/>
        </p:scale>
        <p:origin x="90" y="5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PA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5C20-E630-477E-9480-1D5CD1CF70C6}" type="datetimeFigureOut">
              <a:rPr lang="es-PA" smtClean="0"/>
              <a:t>09/16/2015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73F9-87CB-41A6-A14D-6270C7F4E54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306488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5C20-E630-477E-9480-1D5CD1CF70C6}" type="datetimeFigureOut">
              <a:rPr lang="es-PA" smtClean="0"/>
              <a:t>09/16/2015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73F9-87CB-41A6-A14D-6270C7F4E54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194088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5C20-E630-477E-9480-1D5CD1CF70C6}" type="datetimeFigureOut">
              <a:rPr lang="es-PA" smtClean="0"/>
              <a:t>09/16/2015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73F9-87CB-41A6-A14D-6270C7F4E54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149854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5C20-E630-477E-9480-1D5CD1CF70C6}" type="datetimeFigureOut">
              <a:rPr lang="es-PA" smtClean="0"/>
              <a:t>09/16/2015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73F9-87CB-41A6-A14D-6270C7F4E54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92457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5C20-E630-477E-9480-1D5CD1CF70C6}" type="datetimeFigureOut">
              <a:rPr lang="es-PA" smtClean="0"/>
              <a:t>09/16/2015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73F9-87CB-41A6-A14D-6270C7F4E54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772443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5C20-E630-477E-9480-1D5CD1CF70C6}" type="datetimeFigureOut">
              <a:rPr lang="es-PA" smtClean="0"/>
              <a:t>09/16/2015</a:t>
            </a:fld>
            <a:endParaRPr lang="es-PA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73F9-87CB-41A6-A14D-6270C7F4E54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895296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5C20-E630-477E-9480-1D5CD1CF70C6}" type="datetimeFigureOut">
              <a:rPr lang="es-PA" smtClean="0"/>
              <a:t>09/16/2015</a:t>
            </a:fld>
            <a:endParaRPr lang="es-PA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73F9-87CB-41A6-A14D-6270C7F4E54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399154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5C20-E630-477E-9480-1D5CD1CF70C6}" type="datetimeFigureOut">
              <a:rPr lang="es-PA" smtClean="0"/>
              <a:t>09/16/2015</a:t>
            </a:fld>
            <a:endParaRPr lang="es-PA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73F9-87CB-41A6-A14D-6270C7F4E54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853638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5C20-E630-477E-9480-1D5CD1CF70C6}" type="datetimeFigureOut">
              <a:rPr lang="es-PA" smtClean="0"/>
              <a:t>09/16/2015</a:t>
            </a:fld>
            <a:endParaRPr lang="es-PA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73F9-87CB-41A6-A14D-6270C7F4E54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164912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5C20-E630-477E-9480-1D5CD1CF70C6}" type="datetimeFigureOut">
              <a:rPr lang="es-PA" smtClean="0"/>
              <a:t>09/16/2015</a:t>
            </a:fld>
            <a:endParaRPr lang="es-PA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73F9-87CB-41A6-A14D-6270C7F4E54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933711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A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55C20-E630-477E-9480-1D5CD1CF70C6}" type="datetimeFigureOut">
              <a:rPr lang="es-PA" smtClean="0"/>
              <a:t>09/16/2015</a:t>
            </a:fld>
            <a:endParaRPr lang="es-PA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373F9-87CB-41A6-A14D-6270C7F4E54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757631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55C20-E630-477E-9480-1D5CD1CF70C6}" type="datetimeFigureOut">
              <a:rPr lang="es-PA" smtClean="0"/>
              <a:t>09/16/2015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373F9-87CB-41A6-A14D-6270C7F4E54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108799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487680" y="4089400"/>
            <a:ext cx="4470400" cy="120396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PA" sz="35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Informe de Becas Nacionales e Internacionales</a:t>
            </a:r>
            <a:endParaRPr lang="es-PA" sz="35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ubtítulo 2"/>
          <p:cNvSpPr txBox="1">
            <a:spLocks/>
          </p:cNvSpPr>
          <p:nvPr/>
        </p:nvSpPr>
        <p:spPr>
          <a:xfrm>
            <a:off x="502920" y="5364480"/>
            <a:ext cx="3342640" cy="325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PA" sz="18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Raúl Jiménez, Coordinador</a:t>
            </a:r>
            <a:endParaRPr lang="es-PA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Subtítulo 2"/>
          <p:cNvSpPr txBox="1">
            <a:spLocks/>
          </p:cNvSpPr>
          <p:nvPr/>
        </p:nvSpPr>
        <p:spPr>
          <a:xfrm>
            <a:off x="497840" y="3411538"/>
            <a:ext cx="4907280" cy="35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PA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Dirección de Relaciones Internacionales</a:t>
            </a:r>
            <a:endParaRPr lang="es-PA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1085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85720" y="710565"/>
            <a:ext cx="9179560" cy="975995"/>
          </a:xfrm>
        </p:spPr>
        <p:txBody>
          <a:bodyPr/>
          <a:lstStyle/>
          <a:p>
            <a:r>
              <a:rPr lang="es-PA" b="1" dirty="0" smtClean="0">
                <a:solidFill>
                  <a:srgbClr val="7030A0"/>
                </a:solidFill>
              </a:rPr>
              <a:t>Titulo de la Diapositiva</a:t>
            </a:r>
            <a:endParaRPr lang="es-PA" b="1" dirty="0">
              <a:solidFill>
                <a:srgbClr val="7030A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413000" y="2079625"/>
            <a:ext cx="9199880" cy="3630295"/>
          </a:xfrm>
        </p:spPr>
        <p:txBody>
          <a:bodyPr>
            <a:normAutofit fontScale="92500"/>
          </a:bodyPr>
          <a:lstStyle/>
          <a:p>
            <a:pPr fontAlgn="base"/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Lorem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ipsum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dolor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sit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amet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consectetuer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adipiscing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elit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Phasellus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hendrerit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Pellentesque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aliquet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nibh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nec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urna. In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nisi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neque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aliquet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dapibus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id,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mattis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vel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nisi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Sed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pretium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ligula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sollicitudin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laoreet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viverra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tortor libero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sodales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leo,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eget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blandit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nunc tortor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nibh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Nullam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mollis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Ut justo.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Suspendisse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potenti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fontAlgn="base"/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Sed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egestas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ante et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vulputate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volutpat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eros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pede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semper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est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vitae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luctus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metus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libero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augue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Morbi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purus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libero,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faucibus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adipiscing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commodo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quis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gravida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id,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est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Sed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lectus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Praesent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elementum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hendrerit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tortor. Sed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semper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lorem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at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felis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Vestibulum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volutpat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lacus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ultrices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sagittis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mi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neque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euismod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dui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pulvinar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nunc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sapien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ornare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nisl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Phasellus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pede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arcu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dapibus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eu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fermentum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et, </a:t>
            </a:r>
            <a:r>
              <a:rPr lang="es-PA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dapibus</a:t>
            </a:r>
            <a:r>
              <a:rPr lang="es-PA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sed, urna.</a:t>
            </a:r>
          </a:p>
          <a:p>
            <a:pPr marL="0" indent="0">
              <a:buNone/>
            </a:pPr>
            <a:endParaRPr lang="es-PA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2038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165</Words>
  <Application>Microsoft Office PowerPoint</Application>
  <PresentationFormat>Panorámica</PresentationFormat>
  <Paragraphs>6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Titulo de la Diapositiva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Informe de Becas Nacionales e Internacionales</dc:title>
  <dc:creator>ciditic</dc:creator>
  <cp:lastModifiedBy>ciditic</cp:lastModifiedBy>
  <cp:revision>11</cp:revision>
  <dcterms:created xsi:type="dcterms:W3CDTF">2015-06-19T02:47:23Z</dcterms:created>
  <dcterms:modified xsi:type="dcterms:W3CDTF">2015-09-17T04:04:18Z</dcterms:modified>
</cp:coreProperties>
</file>